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70" r:id="rId3"/>
    <p:sldId id="257" r:id="rId4"/>
    <p:sldId id="271" r:id="rId5"/>
    <p:sldId id="272" r:id="rId6"/>
    <p:sldId id="269" r:id="rId7"/>
    <p:sldId id="273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72B9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yl Světlá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1E3E-CC7C-4BC6-B3C7-259AD2AEA846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B0A-9337-4630-B89A-6C5FD6B3A7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1E3E-CC7C-4BC6-B3C7-259AD2AEA846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B0A-9337-4630-B89A-6C5FD6B3A7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1E3E-CC7C-4BC6-B3C7-259AD2AEA846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B0A-9337-4630-B89A-6C5FD6B3A7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1E3E-CC7C-4BC6-B3C7-259AD2AEA846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B0A-9337-4630-B89A-6C5FD6B3A7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1E3E-CC7C-4BC6-B3C7-259AD2AEA846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B0A-9337-4630-B89A-6C5FD6B3A7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1E3E-CC7C-4BC6-B3C7-259AD2AEA846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B0A-9337-4630-B89A-6C5FD6B3A7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1E3E-CC7C-4BC6-B3C7-259AD2AEA846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B0A-9337-4630-B89A-6C5FD6B3A7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1E3E-CC7C-4BC6-B3C7-259AD2AEA846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B0A-9337-4630-B89A-6C5FD6B3A7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1E3E-CC7C-4BC6-B3C7-259AD2AEA846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B0A-9337-4630-B89A-6C5FD6B3A7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1E3E-CC7C-4BC6-B3C7-259AD2AEA846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B0A-9337-4630-B89A-6C5FD6B3A7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1E3E-CC7C-4BC6-B3C7-259AD2AEA846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B0A-9337-4630-B89A-6C5FD6B3A7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61E3E-CC7C-4BC6-B3C7-259AD2AEA846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2DB0A-9337-4630-B89A-6C5FD6B3A7F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 idx="4294967295"/>
          </p:nvPr>
        </p:nvSpPr>
        <p:spPr>
          <a:xfrm>
            <a:off x="518864" y="125760"/>
            <a:ext cx="8229600" cy="1143000"/>
          </a:xfrm>
        </p:spPr>
        <p:txBody>
          <a:bodyPr/>
          <a:lstStyle/>
          <a:p>
            <a:r>
              <a:rPr lang="cs-CZ" dirty="0" smtClean="0"/>
              <a:t> KOŽNÍ SOUSTAVA</a:t>
            </a:r>
            <a:endParaRPr lang="cs-CZ" dirty="0"/>
          </a:p>
        </p:txBody>
      </p:sp>
      <p:pic>
        <p:nvPicPr>
          <p:cNvPr id="1026" name="Picture 2" descr="Kůže – Wikipedi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268760"/>
            <a:ext cx="7704856" cy="52970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23528" y="188640"/>
            <a:ext cx="4392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3600" b="1" dirty="0">
                <a:cs typeface="Arial" charset="0"/>
              </a:rPr>
              <a:t>Kožní soustava</a:t>
            </a:r>
          </a:p>
        </p:txBody>
      </p:sp>
      <p:sp>
        <p:nvSpPr>
          <p:cNvPr id="5" name="Obdélník 4"/>
          <p:cNvSpPr/>
          <p:nvPr/>
        </p:nvSpPr>
        <p:spPr>
          <a:xfrm>
            <a:off x="179512" y="836712"/>
            <a:ext cx="878497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Kožní soustava je tvořena </a:t>
            </a:r>
            <a:r>
              <a:rPr lang="cs-CZ" sz="3200" b="1" dirty="0" smtClean="0"/>
              <a:t>kůží</a:t>
            </a:r>
            <a:r>
              <a:rPr lang="cs-CZ" sz="3200" dirty="0" smtClean="0"/>
              <a:t>, která chrání povrch těla. Vyrůstají z ní </a:t>
            </a:r>
            <a:r>
              <a:rPr lang="cs-CZ" sz="3200" b="1" dirty="0" smtClean="0"/>
              <a:t>vlasy</a:t>
            </a:r>
            <a:r>
              <a:rPr lang="cs-CZ" sz="3200" dirty="0" smtClean="0"/>
              <a:t>, </a:t>
            </a:r>
            <a:r>
              <a:rPr lang="cs-CZ" sz="3200" b="1" dirty="0" smtClean="0"/>
              <a:t>chlupy</a:t>
            </a:r>
            <a:r>
              <a:rPr lang="cs-CZ" sz="3200" dirty="0" smtClean="0"/>
              <a:t>, </a:t>
            </a:r>
            <a:r>
              <a:rPr lang="cs-CZ" sz="3200" b="1" dirty="0" smtClean="0"/>
              <a:t>nehty</a:t>
            </a:r>
            <a:r>
              <a:rPr lang="cs-CZ" sz="3200" dirty="0" smtClean="0"/>
              <a:t>, </a:t>
            </a:r>
            <a:r>
              <a:rPr lang="cs-CZ" sz="3200" b="1" dirty="0" smtClean="0"/>
              <a:t>obočí</a:t>
            </a:r>
            <a:r>
              <a:rPr lang="cs-CZ" sz="3200" dirty="0" smtClean="0"/>
              <a:t> a </a:t>
            </a:r>
            <a:r>
              <a:rPr lang="cs-CZ" sz="3200" b="1" dirty="0" smtClean="0"/>
              <a:t>řasy</a:t>
            </a:r>
            <a:r>
              <a:rPr lang="cs-CZ" sz="3200" dirty="0" smtClean="0"/>
              <a:t>. Vytváří se v ní </a:t>
            </a:r>
            <a:r>
              <a:rPr lang="cs-CZ" sz="3200" b="1" dirty="0" smtClean="0"/>
              <a:t>pot</a:t>
            </a:r>
            <a:r>
              <a:rPr lang="cs-CZ" sz="3200" dirty="0" smtClean="0"/>
              <a:t>, v němž vylučujeme z těla vodu a škodlivé látky. Pomocí kůže vnímáme </a:t>
            </a:r>
            <a:r>
              <a:rPr lang="cs-CZ" sz="3200" b="1" dirty="0" smtClean="0"/>
              <a:t>bolest</a:t>
            </a:r>
            <a:r>
              <a:rPr lang="cs-CZ" sz="3200" dirty="0" smtClean="0"/>
              <a:t>, </a:t>
            </a:r>
            <a:r>
              <a:rPr lang="cs-CZ" sz="3200" b="1" dirty="0" smtClean="0"/>
              <a:t>tlak</a:t>
            </a:r>
            <a:r>
              <a:rPr lang="cs-CZ" sz="3200" dirty="0" smtClean="0"/>
              <a:t>, </a:t>
            </a:r>
            <a:r>
              <a:rPr lang="cs-CZ" sz="3200" b="1" dirty="0" smtClean="0"/>
              <a:t>teplo</a:t>
            </a:r>
            <a:r>
              <a:rPr lang="cs-CZ" sz="3200" dirty="0" smtClean="0"/>
              <a:t>, </a:t>
            </a:r>
            <a:r>
              <a:rPr lang="cs-CZ" sz="3200" b="1" dirty="0" smtClean="0"/>
              <a:t>chlad</a:t>
            </a:r>
            <a:r>
              <a:rPr lang="cs-CZ" sz="3200" dirty="0" smtClean="0"/>
              <a:t> a další podněty.</a:t>
            </a:r>
            <a:endParaRPr lang="cs-CZ" sz="3200" dirty="0"/>
          </a:p>
        </p:txBody>
      </p:sp>
      <p:pic>
        <p:nvPicPr>
          <p:cNvPr id="6" name="Obrázek 11" descr="kůže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3284984"/>
            <a:ext cx="3437798" cy="3113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23528" y="188640"/>
            <a:ext cx="4392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3600" b="1" dirty="0">
                <a:cs typeface="Arial" charset="0"/>
              </a:rPr>
              <a:t>Kožní soustava</a:t>
            </a:r>
          </a:p>
        </p:txBody>
      </p:sp>
      <p:sp>
        <p:nvSpPr>
          <p:cNvPr id="8" name="Obdélník 7"/>
          <p:cNvSpPr/>
          <p:nvPr/>
        </p:nvSpPr>
        <p:spPr>
          <a:xfrm>
            <a:off x="323528" y="1174100"/>
            <a:ext cx="86044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i="1" dirty="0" smtClean="0"/>
              <a:t>1. </a:t>
            </a:r>
            <a:r>
              <a:rPr lang="cs-CZ" sz="3200" i="1" dirty="0" smtClean="0"/>
              <a:t> Proč </a:t>
            </a:r>
            <a:r>
              <a:rPr lang="cs-CZ" sz="3200" i="1" dirty="0" smtClean="0"/>
              <a:t>je důležité chránit kůži před poškozením?</a:t>
            </a:r>
          </a:p>
          <a:p>
            <a:r>
              <a:rPr lang="cs-CZ" sz="3200" b="1" i="1" dirty="0" smtClean="0"/>
              <a:t>2</a:t>
            </a:r>
            <a:r>
              <a:rPr lang="cs-CZ" sz="3200" i="1" dirty="0" smtClean="0"/>
              <a:t>. Vzpomeneš </a:t>
            </a:r>
            <a:r>
              <a:rPr lang="cs-CZ" sz="3200" i="1" dirty="0" smtClean="0"/>
              <a:t>si na hlavní </a:t>
            </a:r>
            <a:r>
              <a:rPr lang="cs-CZ" sz="3200" i="1" dirty="0" smtClean="0"/>
              <a:t>význam </a:t>
            </a:r>
            <a:r>
              <a:rPr lang="cs-CZ" sz="3200" i="1" dirty="0" smtClean="0"/>
              <a:t>kůže?</a:t>
            </a:r>
            <a:endParaRPr lang="cs-CZ" sz="3200" b="1" i="1" dirty="0" smtClean="0"/>
          </a:p>
          <a:p>
            <a:r>
              <a:rPr lang="cs-CZ" sz="3200" b="1" i="1" dirty="0" smtClean="0"/>
              <a:t>3</a:t>
            </a:r>
            <a:r>
              <a:rPr lang="cs-CZ" sz="3200" i="1" dirty="0" smtClean="0"/>
              <a:t>. Kůže </a:t>
            </a:r>
            <a:r>
              <a:rPr lang="cs-CZ" sz="3200" i="1" dirty="0" smtClean="0"/>
              <a:t>má různou tloušťku. Přemýšlej, kde je </a:t>
            </a:r>
            <a:r>
              <a:rPr lang="cs-CZ" sz="3200" i="1" dirty="0" smtClean="0"/>
              <a:t>kůže</a:t>
            </a:r>
          </a:p>
          <a:p>
            <a:r>
              <a:rPr lang="cs-CZ" sz="3200" i="1" dirty="0" smtClean="0"/>
              <a:t>    nejsilnější </a:t>
            </a:r>
            <a:r>
              <a:rPr lang="cs-CZ" sz="3200" i="1" dirty="0" smtClean="0"/>
              <a:t>a kde </a:t>
            </a:r>
            <a:r>
              <a:rPr lang="cs-CZ" sz="3200" i="1" dirty="0" smtClean="0"/>
              <a:t>nejslabší. </a:t>
            </a:r>
            <a:endParaRPr lang="cs-CZ" sz="3200" i="1" dirty="0" smtClean="0"/>
          </a:p>
          <a:p>
            <a:r>
              <a:rPr lang="cs-CZ" sz="3200" b="1" i="1" dirty="0" smtClean="0"/>
              <a:t>4</a:t>
            </a:r>
            <a:r>
              <a:rPr lang="cs-CZ" sz="3200" i="1" dirty="0" smtClean="0"/>
              <a:t>. Co </a:t>
            </a:r>
            <a:r>
              <a:rPr lang="cs-CZ" sz="3200" i="1" dirty="0" smtClean="0"/>
              <a:t>děláš pro čistotu a zdraví kůže, vlasů a </a:t>
            </a:r>
            <a:r>
              <a:rPr lang="cs-CZ" sz="3200" i="1" dirty="0" smtClean="0"/>
              <a:t>nehtů ?</a:t>
            </a:r>
            <a:endParaRPr lang="cs-CZ" sz="3200" i="1" dirty="0"/>
          </a:p>
        </p:txBody>
      </p:sp>
      <p:pic>
        <p:nvPicPr>
          <p:cNvPr id="11268" name="Picture 4" descr="Praskají vám paty? Důvody mohou být překvapivé. Zjistěte, v čem je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3" y="3861048"/>
            <a:ext cx="5290659" cy="269492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23528" y="188640"/>
            <a:ext cx="4392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3600" b="1" dirty="0">
                <a:cs typeface="Arial" charset="0"/>
              </a:rPr>
              <a:t>Kožní soustava</a:t>
            </a:r>
          </a:p>
        </p:txBody>
      </p:sp>
      <p:sp>
        <p:nvSpPr>
          <p:cNvPr id="10" name="TextovéPole 9"/>
          <p:cNvSpPr txBox="1">
            <a:spLocks noChangeArrowheads="1"/>
          </p:cNvSpPr>
          <p:nvPr/>
        </p:nvSpPr>
        <p:spPr bwMode="auto">
          <a:xfrm>
            <a:off x="395536" y="1692097"/>
            <a:ext cx="74888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cs-CZ" sz="3200" dirty="0"/>
              <a:t>Kůže plní řadu </a:t>
            </a:r>
            <a:r>
              <a:rPr lang="cs-CZ" sz="3200" dirty="0" smtClean="0"/>
              <a:t>důležitých funkcí:</a:t>
            </a:r>
            <a:endParaRPr lang="cs-CZ" sz="3200" dirty="0"/>
          </a:p>
        </p:txBody>
      </p:sp>
      <p:sp>
        <p:nvSpPr>
          <p:cNvPr id="11" name="TextovéPole 10"/>
          <p:cNvSpPr txBox="1">
            <a:spLocks noChangeArrowheads="1"/>
          </p:cNvSpPr>
          <p:nvPr/>
        </p:nvSpPr>
        <p:spPr bwMode="auto">
          <a:xfrm>
            <a:off x="179512" y="2552705"/>
            <a:ext cx="864096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cs-CZ" sz="2800" dirty="0" smtClean="0"/>
              <a:t>- chrání </a:t>
            </a:r>
            <a:r>
              <a:rPr lang="cs-CZ" sz="2800" dirty="0"/>
              <a:t>tělo před pronikáním škodlivých </a:t>
            </a:r>
            <a:r>
              <a:rPr lang="cs-CZ" sz="2800" dirty="0" smtClean="0"/>
              <a:t>látek(UV záření)    - potní </a:t>
            </a:r>
            <a:r>
              <a:rPr lang="cs-CZ" sz="2800" dirty="0"/>
              <a:t>žlázy vylučují pot a </a:t>
            </a:r>
            <a:r>
              <a:rPr lang="cs-CZ" sz="2800" dirty="0" smtClean="0"/>
              <a:t>s ním </a:t>
            </a:r>
            <a:r>
              <a:rPr lang="cs-CZ" sz="2800" dirty="0"/>
              <a:t>škodlivé </a:t>
            </a:r>
            <a:r>
              <a:rPr lang="cs-CZ" sz="2800" dirty="0" smtClean="0"/>
              <a:t>látky</a:t>
            </a:r>
          </a:p>
          <a:p>
            <a:pPr eaLnBrk="1" hangingPunct="1">
              <a:buFontTx/>
              <a:buChar char="-"/>
            </a:pPr>
            <a:r>
              <a:rPr lang="cs-CZ" sz="2800" dirty="0" smtClean="0"/>
              <a:t> vypařováním </a:t>
            </a:r>
            <a:r>
              <a:rPr lang="cs-CZ" sz="2800" dirty="0"/>
              <a:t>potu se ochlazuje </a:t>
            </a:r>
            <a:r>
              <a:rPr lang="cs-CZ" sz="2800" dirty="0" smtClean="0"/>
              <a:t>tělo</a:t>
            </a:r>
          </a:p>
          <a:p>
            <a:pPr eaLnBrk="1" hangingPunct="1">
              <a:buFontTx/>
              <a:buChar char="-"/>
            </a:pPr>
            <a:r>
              <a:rPr lang="cs-CZ" sz="2800" dirty="0" smtClean="0"/>
              <a:t> vyrůstají </a:t>
            </a:r>
            <a:r>
              <a:rPr lang="cs-CZ" sz="2800" dirty="0"/>
              <a:t>z ní vlasy, </a:t>
            </a:r>
            <a:r>
              <a:rPr lang="cs-CZ" sz="2800" dirty="0" smtClean="0"/>
              <a:t>chlupy,nehty</a:t>
            </a:r>
          </a:p>
          <a:p>
            <a:pPr eaLnBrk="1" hangingPunct="1">
              <a:buFontTx/>
              <a:buChar char="-"/>
            </a:pPr>
            <a:r>
              <a:rPr lang="cs-CZ" sz="2800" dirty="0" smtClean="0"/>
              <a:t> </a:t>
            </a:r>
            <a:r>
              <a:rPr lang="cs-CZ" sz="2800" dirty="0" smtClean="0"/>
              <a:t>jsou tu </a:t>
            </a:r>
            <a:r>
              <a:rPr lang="cs-CZ" sz="2800" dirty="0" smtClean="0"/>
              <a:t>smyslové buňky -  na bolest</a:t>
            </a:r>
            <a:r>
              <a:rPr lang="cs-CZ" sz="2800" dirty="0" smtClean="0"/>
              <a:t>, tlak</a:t>
            </a:r>
            <a:r>
              <a:rPr lang="cs-CZ" sz="2800" dirty="0" smtClean="0"/>
              <a:t>, teplo, chlad</a:t>
            </a:r>
          </a:p>
          <a:p>
            <a:pPr eaLnBrk="1" hangingPunct="1">
              <a:buFontTx/>
              <a:buChar char="-"/>
            </a:pPr>
            <a:r>
              <a:rPr lang="cs-CZ" sz="2800" dirty="0" smtClean="0"/>
              <a:t> svou </a:t>
            </a:r>
            <a:r>
              <a:rPr lang="cs-CZ" sz="2800" dirty="0"/>
              <a:t>pružností umožňuje </a:t>
            </a:r>
            <a:r>
              <a:rPr lang="cs-CZ" sz="2800" dirty="0" smtClean="0"/>
              <a:t>pohyb</a:t>
            </a:r>
          </a:p>
          <a:p>
            <a:pPr eaLnBrk="1" hangingPunct="1">
              <a:buFontTx/>
              <a:buChar char="-"/>
            </a:pPr>
            <a:r>
              <a:rPr lang="cs-CZ" sz="2800" dirty="0" smtClean="0"/>
              <a:t> </a:t>
            </a:r>
            <a:r>
              <a:rPr lang="cs-CZ" sz="2800" dirty="0" smtClean="0"/>
              <a:t>chrání povrch celého těla – největší orgán</a:t>
            </a:r>
            <a:endParaRPr lang="cs-CZ" sz="28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395536" y="1033572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 smtClean="0"/>
              <a:t>Pokud jsi si nevzpomněl/a  na vše, zde najdeš řešení:</a:t>
            </a:r>
            <a:endParaRPr lang="cs-CZ" sz="2800" i="1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cs typeface="Arial" charset="0"/>
              </a:rPr>
              <a:t>Kožní soustava</a:t>
            </a:r>
            <a:br>
              <a:rPr lang="cs-CZ" b="1" dirty="0" smtClean="0">
                <a:cs typeface="Arial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395536" y="1268760"/>
            <a:ext cx="83529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/>
              <a:t>Nejsilnější - pata, nejslabší vnitřní strana zápěstí, oční víčka. Nejsnadněji zranitelná je nejslabší </a:t>
            </a:r>
            <a:r>
              <a:rPr lang="cs-CZ" sz="2800" dirty="0" smtClean="0"/>
              <a:t>kůže.</a:t>
            </a:r>
            <a:endParaRPr lang="cs-CZ" sz="2800" dirty="0"/>
          </a:p>
        </p:txBody>
      </p:sp>
      <p:sp>
        <p:nvSpPr>
          <p:cNvPr id="4" name="Obdélník 3"/>
          <p:cNvSpPr/>
          <p:nvPr/>
        </p:nvSpPr>
        <p:spPr>
          <a:xfrm>
            <a:off x="539552" y="2636912"/>
            <a:ext cx="77768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/>
              <a:t>Pravidelné mytí, oděv z přírodních materiálů, ochrana před  UV zářením (UV = ultrafialové záření)</a:t>
            </a:r>
            <a:endParaRPr lang="cs-CZ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467544" y="332656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/>
              <a:t>ZÁPIS DO SEŠITU :</a:t>
            </a:r>
            <a:endParaRPr lang="cs-CZ" sz="36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251520" y="1412776"/>
            <a:ext cx="86409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Téma: Kožní soustava</a:t>
            </a:r>
          </a:p>
          <a:p>
            <a:endParaRPr lang="cs-CZ" sz="3200" b="1" dirty="0" smtClean="0"/>
          </a:p>
          <a:p>
            <a:r>
              <a:rPr lang="cs-CZ" sz="3200" dirty="0" smtClean="0"/>
              <a:t>Je </a:t>
            </a:r>
            <a:r>
              <a:rPr lang="cs-CZ" sz="3200" dirty="0" smtClean="0"/>
              <a:t>tvořena </a:t>
            </a:r>
            <a:r>
              <a:rPr lang="cs-CZ" sz="3200" b="1" dirty="0" smtClean="0"/>
              <a:t>kůží</a:t>
            </a:r>
            <a:r>
              <a:rPr lang="cs-CZ" sz="3200" dirty="0" smtClean="0"/>
              <a:t>, která chrání povrch </a:t>
            </a:r>
            <a:r>
              <a:rPr lang="cs-CZ" sz="3200" dirty="0" smtClean="0"/>
              <a:t>těla.</a:t>
            </a:r>
          </a:p>
          <a:p>
            <a:r>
              <a:rPr lang="cs-CZ" sz="3200" dirty="0" smtClean="0"/>
              <a:t> </a:t>
            </a:r>
            <a:r>
              <a:rPr lang="cs-CZ" sz="3200" dirty="0" smtClean="0"/>
              <a:t>Vyrůstají z ní </a:t>
            </a:r>
            <a:r>
              <a:rPr lang="cs-CZ" sz="3200" b="1" dirty="0" smtClean="0"/>
              <a:t>vlasy</a:t>
            </a:r>
            <a:r>
              <a:rPr lang="cs-CZ" sz="3200" dirty="0" smtClean="0"/>
              <a:t>, </a:t>
            </a:r>
            <a:r>
              <a:rPr lang="cs-CZ" sz="3200" b="1" dirty="0" smtClean="0"/>
              <a:t>chlupy</a:t>
            </a:r>
            <a:r>
              <a:rPr lang="cs-CZ" sz="3200" dirty="0" smtClean="0"/>
              <a:t>, </a:t>
            </a:r>
            <a:r>
              <a:rPr lang="cs-CZ" sz="3200" b="1" dirty="0" smtClean="0"/>
              <a:t>nehty</a:t>
            </a:r>
            <a:r>
              <a:rPr lang="cs-CZ" sz="3200" dirty="0" smtClean="0"/>
              <a:t>, </a:t>
            </a:r>
            <a:r>
              <a:rPr lang="cs-CZ" sz="3200" b="1" dirty="0" smtClean="0"/>
              <a:t>obočí</a:t>
            </a:r>
            <a:r>
              <a:rPr lang="cs-CZ" sz="3200" dirty="0" smtClean="0"/>
              <a:t> a </a:t>
            </a:r>
            <a:r>
              <a:rPr lang="cs-CZ" sz="3200" b="1" dirty="0" smtClean="0"/>
              <a:t>řasy</a:t>
            </a:r>
            <a:r>
              <a:rPr lang="cs-CZ" sz="3200" dirty="0" smtClean="0"/>
              <a:t>. Vytváří se v ní </a:t>
            </a:r>
            <a:r>
              <a:rPr lang="cs-CZ" sz="3200" b="1" dirty="0" smtClean="0"/>
              <a:t>pot</a:t>
            </a:r>
            <a:r>
              <a:rPr lang="cs-CZ" sz="3200" dirty="0" smtClean="0"/>
              <a:t>, v němž vylučujeme z těla vodu a škodlivé látky. Pomocí kůže vnímáme </a:t>
            </a:r>
            <a:r>
              <a:rPr lang="cs-CZ" sz="3200" b="1" dirty="0" smtClean="0"/>
              <a:t>bolest</a:t>
            </a:r>
            <a:r>
              <a:rPr lang="cs-CZ" sz="3200" dirty="0" smtClean="0"/>
              <a:t>, </a:t>
            </a:r>
            <a:r>
              <a:rPr lang="cs-CZ" sz="3200" b="1" dirty="0" smtClean="0"/>
              <a:t>tlak</a:t>
            </a:r>
            <a:r>
              <a:rPr lang="cs-CZ" sz="3200" dirty="0" smtClean="0"/>
              <a:t>, </a:t>
            </a:r>
            <a:r>
              <a:rPr lang="cs-CZ" sz="3200" b="1" dirty="0" smtClean="0"/>
              <a:t>teplo</a:t>
            </a:r>
            <a:r>
              <a:rPr lang="cs-CZ" sz="3200" dirty="0" smtClean="0"/>
              <a:t>, </a:t>
            </a:r>
            <a:r>
              <a:rPr lang="cs-CZ" sz="3200" b="1" dirty="0" smtClean="0"/>
              <a:t>chlad</a:t>
            </a:r>
            <a:r>
              <a:rPr lang="cs-CZ" sz="3200" dirty="0" smtClean="0"/>
              <a:t> a další podněty.</a:t>
            </a:r>
            <a:endParaRPr lang="cs-CZ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620688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Obrázek na nakreslení z učebnice:</a:t>
            </a:r>
            <a:endParaRPr lang="cs-CZ" sz="2800" b="1" dirty="0"/>
          </a:p>
        </p:txBody>
      </p:sp>
      <p:pic>
        <p:nvPicPr>
          <p:cNvPr id="29700" name="Picture 4" descr="Prezentace aplikace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5" y="1700808"/>
            <a:ext cx="5661371" cy="35283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295</Words>
  <Application>Microsoft Office PowerPoint</Application>
  <PresentationFormat>Předvádění na obrazovce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 KOŽNÍ SOUSTAVA</vt:lpstr>
      <vt:lpstr>Snímek 2</vt:lpstr>
      <vt:lpstr>Snímek 3</vt:lpstr>
      <vt:lpstr>Snímek 4</vt:lpstr>
      <vt:lpstr>Kožní soustava </vt:lpstr>
      <vt:lpstr>Snímek 6</vt:lpstr>
      <vt:lpstr>Snímek 7</vt:lpstr>
    </vt:vector>
  </TitlesOfParts>
  <Company>Základní škola a mateřská škola Aš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VY_32_INOVACE_08_Přírodověda_ 5.ročník_ 07_Soustava kožní</dc:title>
  <dc:creator>Martínek Jiří</dc:creator>
  <cp:lastModifiedBy>PC</cp:lastModifiedBy>
  <cp:revision>42</cp:revision>
  <dcterms:created xsi:type="dcterms:W3CDTF">2012-03-10T15:21:43Z</dcterms:created>
  <dcterms:modified xsi:type="dcterms:W3CDTF">2020-04-02T16:49:39Z</dcterms:modified>
</cp:coreProperties>
</file>